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34" r:id="rId67"/>
    <p:sldId id="1041" r:id="rId68"/>
    <p:sldId id="1042" r:id="rId69"/>
    <p:sldId id="1049" r:id="rId70"/>
    <p:sldId id="1050" r:id="rId71"/>
    <p:sldId id="1051" r:id="rId72"/>
    <p:sldId id="1031" r:id="rId73"/>
    <p:sldId id="1035" r:id="rId74"/>
    <p:sldId id="104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87"/>
  </p:normalViewPr>
  <p:slideViewPr>
    <p:cSldViewPr snapToGrid="0" snapToObjects="1">
      <p:cViewPr>
        <p:scale>
          <a:sx n="76" d="100"/>
          <a:sy n="76" d="100"/>
        </p:scale>
        <p:origin x="2200" y="10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11/11/21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67</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11/11/21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gif"/><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429429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7517</TotalTime>
  <Words>6300</Words>
  <Application>Microsoft Macintosh PowerPoint</Application>
  <PresentationFormat>Widescreen</PresentationFormat>
  <Paragraphs>1273</Paragraphs>
  <Slides>74</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1023</cp:revision>
  <dcterms:created xsi:type="dcterms:W3CDTF">2021-07-06T18:24:07Z</dcterms:created>
  <dcterms:modified xsi:type="dcterms:W3CDTF">2021-11-12T01:05:43Z</dcterms:modified>
</cp:coreProperties>
</file>